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7"/>
  </p:notesMasterIdLst>
  <p:sldIdLst>
    <p:sldId id="260" r:id="rId2"/>
    <p:sldId id="267" r:id="rId3"/>
    <p:sldId id="258" r:id="rId4"/>
    <p:sldId id="268" r:id="rId5"/>
    <p:sldId id="257" r:id="rId6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09"/>
    <p:restoredTop sz="94762"/>
  </p:normalViewPr>
  <p:slideViewPr>
    <p:cSldViewPr snapToGrid="0">
      <p:cViewPr varScale="1">
        <p:scale>
          <a:sx n="49" d="100"/>
          <a:sy n="49" d="100"/>
        </p:scale>
        <p:origin x="232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2393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8953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804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444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708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0282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3221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4321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7746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4189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478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027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10730" userDrawn="1">
          <p15:clr>
            <a:srgbClr val="F26B43"/>
          </p15:clr>
        </p15:guide>
        <p15:guide id="3" pos="7608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painting a flower shaped cookie&#10;&#10;Description automatically generated">
            <a:extLst>
              <a:ext uri="{FF2B5EF4-FFF2-40B4-BE49-F238E27FC236}">
                <a16:creationId xmlns:a16="http://schemas.microsoft.com/office/drawing/2014/main" id="{5BDA37F3-3386-FF0D-5992-6EBC5337E7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24387176" cy="1371778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B49EF95-80F4-D828-EE39-738A3A1F413E}"/>
              </a:ext>
            </a:extLst>
          </p:cNvPr>
          <p:cNvSpPr/>
          <p:nvPr/>
        </p:nvSpPr>
        <p:spPr>
          <a:xfrm>
            <a:off x="-36513" y="11558016"/>
            <a:ext cx="244602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 descr="A black and white logo&#10;&#10;Description automatically generated">
            <a:extLst>
              <a:ext uri="{FF2B5EF4-FFF2-40B4-BE49-F238E27FC236}">
                <a16:creationId xmlns:a16="http://schemas.microsoft.com/office/drawing/2014/main" id="{EA0E57E2-44CE-1A46-09A0-CC8B24EF57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558016"/>
            <a:ext cx="4110445" cy="215798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E6A579A-1E15-F374-8114-0BEFEBE60146}"/>
              </a:ext>
            </a:extLst>
          </p:cNvPr>
          <p:cNvSpPr/>
          <p:nvPr/>
        </p:nvSpPr>
        <p:spPr>
          <a:xfrm flipV="1">
            <a:off x="18319994" y="8932190"/>
            <a:ext cx="5722721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06054E-1EF5-1619-1FD1-2B005313C816}"/>
              </a:ext>
            </a:extLst>
          </p:cNvPr>
          <p:cNvSpPr txBox="1"/>
          <p:nvPr/>
        </p:nvSpPr>
        <p:spPr>
          <a:xfrm>
            <a:off x="18319994" y="9003591"/>
            <a:ext cx="5558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Siguria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aditivëve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908743-73E6-8B5F-F72D-2BB0C13347AB}"/>
              </a:ext>
            </a:extLst>
          </p:cNvPr>
          <p:cNvSpPr/>
          <p:nvPr/>
        </p:nvSpPr>
        <p:spPr>
          <a:xfrm>
            <a:off x="18484170" y="9870396"/>
            <a:ext cx="555854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7463F59-BE2D-8D32-CF22-1D2C6D37E377}"/>
              </a:ext>
            </a:extLst>
          </p:cNvPr>
          <p:cNvSpPr txBox="1"/>
          <p:nvPr/>
        </p:nvSpPr>
        <p:spPr>
          <a:xfrm>
            <a:off x="16487532" y="9990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Prioriteti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ynë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3" name="Picture 2" descr="A green and black logo&#10;&#10;Description automatically generated">
            <a:extLst>
              <a:ext uri="{FF2B5EF4-FFF2-40B4-BE49-F238E27FC236}">
                <a16:creationId xmlns:a16="http://schemas.microsoft.com/office/drawing/2014/main" id="{19EBA9E3-5BCB-1517-D0FA-FA9E24FBF6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65324" y="12145929"/>
            <a:ext cx="2837691" cy="99918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C469190-AF5D-EF72-FDEA-CCDD96EF2DA4}"/>
              </a:ext>
            </a:extLst>
          </p:cNvPr>
          <p:cNvSpPr/>
          <p:nvPr/>
        </p:nvSpPr>
        <p:spPr>
          <a:xfrm flipV="1">
            <a:off x="321382" y="363455"/>
            <a:ext cx="4867306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7C9519-82ED-ACD0-61C9-878248A65523}"/>
              </a:ext>
            </a:extLst>
          </p:cNvPr>
          <p:cNvSpPr/>
          <p:nvPr/>
        </p:nvSpPr>
        <p:spPr>
          <a:xfrm>
            <a:off x="321383" y="1301660"/>
            <a:ext cx="556539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261A84-5987-56B8-4CC8-24C1A3F0C000}"/>
              </a:ext>
            </a:extLst>
          </p:cNvPr>
          <p:cNvSpPr txBox="1"/>
          <p:nvPr/>
        </p:nvSpPr>
        <p:spPr>
          <a:xfrm>
            <a:off x="496970" y="435798"/>
            <a:ext cx="7860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Ngjyra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pjatë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A7C5F1-6E08-1B11-187B-74B882AD7227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Zgjedhja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juaj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83F0BC-3B4E-0C28-F141-8131802D5D15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hand holding a pill&#10;&#10;Description automatically generated">
            <a:extLst>
              <a:ext uri="{FF2B5EF4-FFF2-40B4-BE49-F238E27FC236}">
                <a16:creationId xmlns:a16="http://schemas.microsoft.com/office/drawing/2014/main" id="{8B26EE1F-3375-BFA5-87C5-CA31862386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487632" cy="1274556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F6CAE6A-43B4-299B-577F-50499A89C49C}"/>
              </a:ext>
            </a:extLst>
          </p:cNvPr>
          <p:cNvSpPr/>
          <p:nvPr/>
        </p:nvSpPr>
        <p:spPr>
          <a:xfrm flipV="1">
            <a:off x="16788907" y="8932190"/>
            <a:ext cx="7253809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6BC250-190F-86D7-B481-3D336734B6D8}"/>
              </a:ext>
            </a:extLst>
          </p:cNvPr>
          <p:cNvSpPr txBox="1"/>
          <p:nvPr/>
        </p:nvSpPr>
        <p:spPr>
          <a:xfrm>
            <a:off x="16788907" y="9003591"/>
            <a:ext cx="70896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Siguria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suplementeve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A0C072A-749F-5A8C-3B79-BB4EF5E9FDF1}"/>
              </a:ext>
            </a:extLst>
          </p:cNvPr>
          <p:cNvSpPr/>
          <p:nvPr/>
        </p:nvSpPr>
        <p:spPr>
          <a:xfrm>
            <a:off x="18484170" y="9870396"/>
            <a:ext cx="555854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FC2FA1-55DB-75E0-659C-1F8F0C8EA8C1}"/>
              </a:ext>
            </a:extLst>
          </p:cNvPr>
          <p:cNvSpPr txBox="1"/>
          <p:nvPr/>
        </p:nvSpPr>
        <p:spPr>
          <a:xfrm>
            <a:off x="16487532" y="9990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Prioriteti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ynë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2E1E41A-2E6E-5B71-50CC-64CC07483BB9}"/>
              </a:ext>
            </a:extLst>
          </p:cNvPr>
          <p:cNvSpPr/>
          <p:nvPr/>
        </p:nvSpPr>
        <p:spPr>
          <a:xfrm flipV="1">
            <a:off x="321382" y="363454"/>
            <a:ext cx="8376051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134F201-10D1-7289-575C-CBA87B1D0380}"/>
              </a:ext>
            </a:extLst>
          </p:cNvPr>
          <p:cNvSpPr/>
          <p:nvPr/>
        </p:nvSpPr>
        <p:spPr>
          <a:xfrm>
            <a:off x="321383" y="1301660"/>
            <a:ext cx="556539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676FC05-B152-953F-D0E4-6F3DF48FE244}"/>
              </a:ext>
            </a:extLst>
          </p:cNvPr>
          <p:cNvSpPr txBox="1"/>
          <p:nvPr/>
        </p:nvSpPr>
        <p:spPr>
          <a:xfrm>
            <a:off x="496970" y="435798"/>
            <a:ext cx="80090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Rritja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nivelit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vitaminave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069A76-9EEC-F5F3-9C9E-21A8BFC7EAE8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Zgjedhja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juaj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A1ACD3-4878-F5E1-4525-3C44ED1A2385}"/>
              </a:ext>
            </a:extLst>
          </p:cNvPr>
          <p:cNvSpPr/>
          <p:nvPr/>
        </p:nvSpPr>
        <p:spPr>
          <a:xfrm>
            <a:off x="-36513" y="11558016"/>
            <a:ext cx="244602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black and white logo&#10;&#10;Description automatically generated">
            <a:extLst>
              <a:ext uri="{FF2B5EF4-FFF2-40B4-BE49-F238E27FC236}">
                <a16:creationId xmlns:a16="http://schemas.microsoft.com/office/drawing/2014/main" id="{D799F803-322E-9019-2424-11083A8419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558016"/>
            <a:ext cx="4110445" cy="2157984"/>
          </a:xfrm>
          <a:prstGeom prst="rect">
            <a:avLst/>
          </a:prstGeom>
        </p:spPr>
      </p:pic>
      <p:pic>
        <p:nvPicPr>
          <p:cNvPr id="14" name="Picture 13" descr="A green and black logo&#10;&#10;Description automatically generated">
            <a:extLst>
              <a:ext uri="{FF2B5EF4-FFF2-40B4-BE49-F238E27FC236}">
                <a16:creationId xmlns:a16="http://schemas.microsoft.com/office/drawing/2014/main" id="{D72CCEC6-9C30-D7A1-5F74-A878EE1C71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65324" y="12145929"/>
            <a:ext cx="2837691" cy="99918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B917E15-D2DF-9A34-2F45-F1173CE23055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012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9BA369A-BBB5-AD05-8421-99C57A20FC4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349" y="0"/>
            <a:ext cx="24374475" cy="1371778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106ABA5-A759-BC67-B1CE-3786CBFE6823}"/>
              </a:ext>
            </a:extLst>
          </p:cNvPr>
          <p:cNvSpPr/>
          <p:nvPr/>
        </p:nvSpPr>
        <p:spPr>
          <a:xfrm flipV="1">
            <a:off x="14736726" y="8932190"/>
            <a:ext cx="9305989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FDAE22-BAA0-450B-F7D5-3039A72BFE76}"/>
              </a:ext>
            </a:extLst>
          </p:cNvPr>
          <p:cNvSpPr txBox="1"/>
          <p:nvPr/>
        </p:nvSpPr>
        <p:spPr>
          <a:xfrm>
            <a:off x="14279622" y="9003591"/>
            <a:ext cx="95989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Zbulimi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alergjenëve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ushqimor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37BD5D6-092E-F5CB-B5FB-380D2D52B7B3}"/>
              </a:ext>
            </a:extLst>
          </p:cNvPr>
          <p:cNvSpPr/>
          <p:nvPr/>
        </p:nvSpPr>
        <p:spPr>
          <a:xfrm>
            <a:off x="18484170" y="9870396"/>
            <a:ext cx="555854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2D7464-3057-8AFB-8964-E823983DA139}"/>
              </a:ext>
            </a:extLst>
          </p:cNvPr>
          <p:cNvSpPr txBox="1"/>
          <p:nvPr/>
        </p:nvSpPr>
        <p:spPr>
          <a:xfrm>
            <a:off x="16487532" y="9990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Prioriteti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ynë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C6C1DB4-89DA-6262-8C12-5B209B23B92A}"/>
              </a:ext>
            </a:extLst>
          </p:cNvPr>
          <p:cNvSpPr/>
          <p:nvPr/>
        </p:nvSpPr>
        <p:spPr>
          <a:xfrm flipV="1">
            <a:off x="321382" y="363454"/>
            <a:ext cx="538980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C43EC58-4862-A978-39F5-F61D8CA28795}"/>
              </a:ext>
            </a:extLst>
          </p:cNvPr>
          <p:cNvSpPr/>
          <p:nvPr/>
        </p:nvSpPr>
        <p:spPr>
          <a:xfrm>
            <a:off x="321383" y="1301660"/>
            <a:ext cx="556539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FB0506-D35E-08A5-FC1B-BD7C2147F520}"/>
              </a:ext>
            </a:extLst>
          </p:cNvPr>
          <p:cNvSpPr txBox="1"/>
          <p:nvPr/>
        </p:nvSpPr>
        <p:spPr>
          <a:xfrm>
            <a:off x="496970" y="435798"/>
            <a:ext cx="5389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Proteinat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bimore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AF6456-F055-8AEF-DF88-22AE02295A3C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Zgjedhja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juaj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AC5B74-78D8-A221-2A6C-D147E683687B}"/>
              </a:ext>
            </a:extLst>
          </p:cNvPr>
          <p:cNvSpPr/>
          <p:nvPr/>
        </p:nvSpPr>
        <p:spPr>
          <a:xfrm>
            <a:off x="-36513" y="11558016"/>
            <a:ext cx="244602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black and white logo&#10;&#10;Description automatically generated">
            <a:extLst>
              <a:ext uri="{FF2B5EF4-FFF2-40B4-BE49-F238E27FC236}">
                <a16:creationId xmlns:a16="http://schemas.microsoft.com/office/drawing/2014/main" id="{5364C82C-B169-FF70-0DCC-90E11254CB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558016"/>
            <a:ext cx="4110445" cy="2157984"/>
          </a:xfrm>
          <a:prstGeom prst="rect">
            <a:avLst/>
          </a:prstGeom>
        </p:spPr>
      </p:pic>
      <p:pic>
        <p:nvPicPr>
          <p:cNvPr id="14" name="Picture 13" descr="A green and black logo&#10;&#10;Description automatically generated">
            <a:extLst>
              <a:ext uri="{FF2B5EF4-FFF2-40B4-BE49-F238E27FC236}">
                <a16:creationId xmlns:a16="http://schemas.microsoft.com/office/drawing/2014/main" id="{3F5D1601-5B6C-ED52-5081-228CA54BCF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65324" y="12145929"/>
            <a:ext cx="2837691" cy="99918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D407A47-EC9B-FAFD-7F61-C273EC036824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86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5288533-DF0C-CABF-DBBC-80E08B29E6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14670"/>
            <a:ext cx="24387048" cy="137183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3F7F7D4-E455-64F8-ACFF-93F1F8763E72}"/>
              </a:ext>
            </a:extLst>
          </p:cNvPr>
          <p:cNvSpPr/>
          <p:nvPr/>
        </p:nvSpPr>
        <p:spPr>
          <a:xfrm flipV="1">
            <a:off x="16182496" y="8932190"/>
            <a:ext cx="786022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231A0E-B3EB-9A9A-BA19-55A68A42463F}"/>
              </a:ext>
            </a:extLst>
          </p:cNvPr>
          <p:cNvSpPr txBox="1"/>
          <p:nvPr/>
        </p:nvSpPr>
        <p:spPr>
          <a:xfrm>
            <a:off x="16018319" y="9003591"/>
            <a:ext cx="7860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Vlerësimi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sigurisë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tyre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30B27ED-D79E-1B4F-5BFF-E901180E7402}"/>
              </a:ext>
            </a:extLst>
          </p:cNvPr>
          <p:cNvSpPr/>
          <p:nvPr/>
        </p:nvSpPr>
        <p:spPr>
          <a:xfrm>
            <a:off x="18484170" y="9870396"/>
            <a:ext cx="555854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78CEA71-E6C7-33A1-D93D-D2680C84EE4D}"/>
              </a:ext>
            </a:extLst>
          </p:cNvPr>
          <p:cNvSpPr txBox="1"/>
          <p:nvPr/>
        </p:nvSpPr>
        <p:spPr>
          <a:xfrm>
            <a:off x="16487532" y="9990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Prioriteti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ynë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B5190D-08FD-4726-D9F6-02B168A1E030}"/>
              </a:ext>
            </a:extLst>
          </p:cNvPr>
          <p:cNvSpPr/>
          <p:nvPr/>
        </p:nvSpPr>
        <p:spPr>
          <a:xfrm flipV="1">
            <a:off x="321382" y="363453"/>
            <a:ext cx="618574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D832743-DE9D-A7AA-8303-EB4E413F6A7D}"/>
              </a:ext>
            </a:extLst>
          </p:cNvPr>
          <p:cNvSpPr/>
          <p:nvPr/>
        </p:nvSpPr>
        <p:spPr>
          <a:xfrm>
            <a:off x="321383" y="1301660"/>
            <a:ext cx="556539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29D4F1-F4A5-4B02-E69B-FE822D420BC2}"/>
              </a:ext>
            </a:extLst>
          </p:cNvPr>
          <p:cNvSpPr txBox="1"/>
          <p:nvPr/>
        </p:nvSpPr>
        <p:spPr>
          <a:xfrm>
            <a:off x="496970" y="435798"/>
            <a:ext cx="7860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Provoni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shije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reja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49B137-85F3-ECD7-A29A-A448AD0C337D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Zgjedhja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juaj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BBA702-90E2-B2B9-9EE7-8DE43F037729}"/>
              </a:ext>
            </a:extLst>
          </p:cNvPr>
          <p:cNvSpPr/>
          <p:nvPr/>
        </p:nvSpPr>
        <p:spPr>
          <a:xfrm>
            <a:off x="-36513" y="11558016"/>
            <a:ext cx="244602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black and white logo&#10;&#10;Description automatically generated">
            <a:extLst>
              <a:ext uri="{FF2B5EF4-FFF2-40B4-BE49-F238E27FC236}">
                <a16:creationId xmlns:a16="http://schemas.microsoft.com/office/drawing/2014/main" id="{D4D2C262-6075-D6BA-0504-DE165298FA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558016"/>
            <a:ext cx="4110445" cy="2157984"/>
          </a:xfrm>
          <a:prstGeom prst="rect">
            <a:avLst/>
          </a:prstGeom>
        </p:spPr>
      </p:pic>
      <p:pic>
        <p:nvPicPr>
          <p:cNvPr id="15" name="Picture 14" descr="A green and black logo&#10;&#10;Description automatically generated">
            <a:extLst>
              <a:ext uri="{FF2B5EF4-FFF2-40B4-BE49-F238E27FC236}">
                <a16:creationId xmlns:a16="http://schemas.microsoft.com/office/drawing/2014/main" id="{BBC4E7B4-86CD-FB36-0D07-1E835C35A7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65324" y="12145929"/>
            <a:ext cx="2837691" cy="99918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36CB7AD-0309-983A-41DB-7C1488FEE68C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755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E21AABE-D252-C78B-32CC-470AE6812DA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00" y="-51617"/>
            <a:ext cx="24375600" cy="1370398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59F22FC-316A-3F04-B190-EB5CA3F54D4D}"/>
              </a:ext>
            </a:extLst>
          </p:cNvPr>
          <p:cNvSpPr/>
          <p:nvPr/>
        </p:nvSpPr>
        <p:spPr>
          <a:xfrm flipV="1">
            <a:off x="15268573" y="8932190"/>
            <a:ext cx="878489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372318-5FE2-DA93-DFEB-397A0AF88141}"/>
              </a:ext>
            </a:extLst>
          </p:cNvPr>
          <p:cNvSpPr txBox="1"/>
          <p:nvPr/>
        </p:nvSpPr>
        <p:spPr>
          <a:xfrm>
            <a:off x="15268572" y="9003591"/>
            <a:ext cx="8620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Etiketimi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bazuar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shkencë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A5F9BC-B2C1-0A3A-EFBA-D53CC36911ED}"/>
              </a:ext>
            </a:extLst>
          </p:cNvPr>
          <p:cNvSpPr/>
          <p:nvPr/>
        </p:nvSpPr>
        <p:spPr>
          <a:xfrm>
            <a:off x="18494925" y="9870396"/>
            <a:ext cx="555854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CC4E218-7953-EB60-B03B-D9358619B03F}"/>
              </a:ext>
            </a:extLst>
          </p:cNvPr>
          <p:cNvSpPr txBox="1"/>
          <p:nvPr/>
        </p:nvSpPr>
        <p:spPr>
          <a:xfrm>
            <a:off x="16498287" y="9990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Prioriteti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ynë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CF8687-5D43-8806-458D-4E97BD2A3C1D}"/>
              </a:ext>
            </a:extLst>
          </p:cNvPr>
          <p:cNvSpPr/>
          <p:nvPr/>
        </p:nvSpPr>
        <p:spPr>
          <a:xfrm flipV="1">
            <a:off x="321381" y="363454"/>
            <a:ext cx="7860221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80AA7C-7915-796D-2E05-2F758AFE129D}"/>
              </a:ext>
            </a:extLst>
          </p:cNvPr>
          <p:cNvSpPr/>
          <p:nvPr/>
        </p:nvSpPr>
        <p:spPr>
          <a:xfrm>
            <a:off x="321383" y="1301660"/>
            <a:ext cx="556539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3609DB-C001-AB01-9190-C91F52B9AC64}"/>
              </a:ext>
            </a:extLst>
          </p:cNvPr>
          <p:cNvSpPr txBox="1"/>
          <p:nvPr/>
        </p:nvSpPr>
        <p:spPr>
          <a:xfrm>
            <a:off x="496970" y="435798"/>
            <a:ext cx="7860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Filloni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ditën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shëndetshëm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B85E34-EF6D-8CDE-BFF9-8E280F3CEA32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Zgjedhja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juaj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537A89-316D-C1ED-7EE1-AF11B8D1C8A2}"/>
              </a:ext>
            </a:extLst>
          </p:cNvPr>
          <p:cNvSpPr/>
          <p:nvPr/>
        </p:nvSpPr>
        <p:spPr>
          <a:xfrm>
            <a:off x="-36513" y="11558016"/>
            <a:ext cx="244602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black and white logo&#10;&#10;Description automatically generated">
            <a:extLst>
              <a:ext uri="{FF2B5EF4-FFF2-40B4-BE49-F238E27FC236}">
                <a16:creationId xmlns:a16="http://schemas.microsoft.com/office/drawing/2014/main" id="{6DD8F570-4476-F408-E18D-2099FDBC9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558016"/>
            <a:ext cx="4110445" cy="2157984"/>
          </a:xfrm>
          <a:prstGeom prst="rect">
            <a:avLst/>
          </a:prstGeom>
        </p:spPr>
      </p:pic>
      <p:pic>
        <p:nvPicPr>
          <p:cNvPr id="14" name="Picture 13" descr="A green and black logo&#10;&#10;Description automatically generated">
            <a:extLst>
              <a:ext uri="{FF2B5EF4-FFF2-40B4-BE49-F238E27FC236}">
                <a16:creationId xmlns:a16="http://schemas.microsoft.com/office/drawing/2014/main" id="{D66EBF24-DE6E-1BCF-1D19-E8292A8452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65324" y="12145929"/>
            <a:ext cx="2837691" cy="99918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BB67AEA-DAB7-5E19-821F-65FB08536B91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30050D6-F1CA-464D-A9C9-DD5DE05A6028}"/>
</file>

<file path=customXml/itemProps2.xml><?xml version="1.0" encoding="utf-8"?>
<ds:datastoreItem xmlns:ds="http://schemas.openxmlformats.org/officeDocument/2006/customXml" ds:itemID="{0799CB6F-2E42-4B64-9232-BEE9FB36D18D}"/>
</file>

<file path=customXml/itemProps3.xml><?xml version="1.0" encoding="utf-8"?>
<ds:datastoreItem xmlns:ds="http://schemas.openxmlformats.org/officeDocument/2006/customXml" ds:itemID="{EFEA7486-4CB3-4485-8813-829FE9931A6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2429</TotalTime>
  <Words>102</Words>
  <Application>Microsoft Macintosh PowerPoint</Application>
  <PresentationFormat>Custom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Roboto</vt:lpstr>
      <vt:lpstr>Roboto Black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38</cp:revision>
  <dcterms:created xsi:type="dcterms:W3CDTF">2024-06-06T13:31:57Z</dcterms:created>
  <dcterms:modified xsi:type="dcterms:W3CDTF">2025-05-15T16:18:25Z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